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38"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33"/>
    <a:srgbClr val="CC0000"/>
    <a:srgbClr val="FFFF00"/>
    <a:srgbClr val="3B4BEB"/>
    <a:srgbClr val="77FDE6"/>
    <a:srgbClr val="77FFFF"/>
    <a:srgbClr val="FFFFFF"/>
    <a:srgbClr val="F7F36F"/>
    <a:srgbClr val="B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92240" autoAdjust="0"/>
  </p:normalViewPr>
  <p:slideViewPr>
    <p:cSldViewPr snapToGrid="0" snapToObjects="1">
      <p:cViewPr>
        <p:scale>
          <a:sx n="75" d="100"/>
          <a:sy n="75" d="100"/>
        </p:scale>
        <p:origin x="840" y="60"/>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13B44-7B16-034C-9B6B-D6F98AFD6B53}" type="datetimeFigureOut">
              <a:rPr lang="en-US" smtClean="0"/>
              <a:pPr/>
              <a:t>9/11/2017</a:t>
            </a:fld>
            <a:endParaRPr lang="en-US"/>
          </a:p>
        </p:txBody>
      </p:sp>
      <p:sp>
        <p:nvSpPr>
          <p:cNvPr id="4" name="Slide Image Placeholder 3"/>
          <p:cNvSpPr>
            <a:spLocks noGrp="1" noRot="1" noChangeAspect="1"/>
          </p:cNvSpPr>
          <p:nvPr>
            <p:ph type="sldImg" idx="2"/>
          </p:nvPr>
        </p:nvSpPr>
        <p:spPr>
          <a:xfrm>
            <a:off x="2105025" y="685800"/>
            <a:ext cx="264953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776E3-21DC-1C4D-8F99-9E55684D2BE5}" type="slidenum">
              <a:rPr lang="en-US" smtClean="0"/>
              <a:pPr/>
              <a:t>‹#›</a:t>
            </a:fld>
            <a:endParaRPr lang="en-US"/>
          </a:p>
        </p:txBody>
      </p:sp>
    </p:spTree>
    <p:extLst>
      <p:ext uri="{BB962C8B-B14F-4D97-AF65-F5344CB8AC3E}">
        <p14:creationId xmlns:p14="http://schemas.microsoft.com/office/powerpoint/2010/main" val="1781136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v2</a:t>
            </a:r>
          </a:p>
        </p:txBody>
      </p:sp>
      <p:sp>
        <p:nvSpPr>
          <p:cNvPr id="4" name="Slide Number Placeholder 3"/>
          <p:cNvSpPr>
            <a:spLocks noGrp="1"/>
          </p:cNvSpPr>
          <p:nvPr>
            <p:ph type="sldNum" sz="quarter" idx="10"/>
          </p:nvPr>
        </p:nvSpPr>
        <p:spPr/>
        <p:txBody>
          <a:bodyPr/>
          <a:lstStyle/>
          <a:p>
            <a:fld id="{334776E3-21DC-1C4D-8F99-9E55684D2BE5}" type="slidenum">
              <a:rPr lang="en-US" smtClean="0"/>
              <a:pPr/>
              <a:t>1</a:t>
            </a:fld>
            <a:endParaRPr lang="en-US"/>
          </a:p>
        </p:txBody>
      </p:sp>
    </p:spTree>
    <p:extLst>
      <p:ext uri="{BB962C8B-B14F-4D97-AF65-F5344CB8AC3E}">
        <p14:creationId xmlns:p14="http://schemas.microsoft.com/office/powerpoint/2010/main" val="371555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54A243-0FC7-BF4A-8089-D496714265D8}"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4A243-0FC7-BF4A-8089-D496714265D8}"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4A243-0FC7-BF4A-8089-D496714265D8}"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4A243-0FC7-BF4A-8089-D496714265D8}"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7"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4A243-0FC7-BF4A-8089-D496714265D8}"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466" y="3129282"/>
            <a:ext cx="2558415" cy="88499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9421" y="3129282"/>
            <a:ext cx="2558415" cy="88499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4A243-0FC7-BF4A-8089-D496714265D8}"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8"/>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6"/>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8"/>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4A243-0FC7-BF4A-8089-D496714265D8}" type="datetimeFigureOut">
              <a:rPr lang="en-US" smtClean="0"/>
              <a:pPr/>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4A243-0FC7-BF4A-8089-D496714265D8}" type="datetimeFigureOut">
              <a:rPr lang="en-US" smtClean="0"/>
              <a:pPr/>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4A243-0FC7-BF4A-8089-D496714265D8}" type="datetimeFigureOut">
              <a:rPr lang="en-US" smtClean="0"/>
              <a:pPr/>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7"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3"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7"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4A243-0FC7-BF4A-8089-D496714265D8}"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4A243-0FC7-BF4A-8089-D496714265D8}"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65AF6-BEC3-D143-B55C-CDAAA1FC4B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3"/>
            <a:ext cx="6995160" cy="6638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1200">
                <a:solidFill>
                  <a:schemeClr val="tx1">
                    <a:tint val="75000"/>
                  </a:schemeClr>
                </a:solidFill>
              </a:defRPr>
            </a:lvl1pPr>
          </a:lstStyle>
          <a:p>
            <a:fld id="{A554A243-0FC7-BF4A-8089-D496714265D8}" type="datetimeFigureOut">
              <a:rPr lang="en-US" smtClean="0"/>
              <a:pPr/>
              <a:t>9/11/2017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fld id="{F3265AF6-BEC3-D143-B55C-CDAAA1FC4B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p:cNvSpPr/>
          <p:nvPr/>
        </p:nvSpPr>
        <p:spPr>
          <a:xfrm>
            <a:off x="0" y="5976901"/>
            <a:ext cx="7772400" cy="62723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342663" y="6602432"/>
            <a:ext cx="5429738" cy="3293209"/>
          </a:xfrm>
          <a:prstGeom prst="rect">
            <a:avLst/>
          </a:prstGeom>
        </p:spPr>
        <p:txBody>
          <a:bodyPr wrap="square">
            <a:spAutoFit/>
          </a:bodyPr>
          <a:lstStyle/>
          <a:p>
            <a:r>
              <a:rPr lang="en-US" sz="1200" dirty="0"/>
              <a:t>This webinar presents some of the challenges members of the public face when grappling with understanding science, such as overcoming misconceptions, deciding who to trust as a source of scientific information, and resolving competing knowledge claims. Dr. Gale M. Sinatra is the Associate Dean for Research and Professor of Psychology and Education at the </a:t>
            </a:r>
            <a:r>
              <a:rPr lang="en-US" sz="1200" dirty="0" err="1"/>
              <a:t>Rossier</a:t>
            </a:r>
            <a:r>
              <a:rPr lang="en-US" sz="1200" dirty="0"/>
              <a:t> School of Education at the University of Southern California. Sinatra will discuss her work with Division 15 member, Barbara Hofer on how educators, media specialists, and scientists might help address these challenges. Open to everyone!</a:t>
            </a:r>
            <a:br>
              <a:rPr lang="en-US" sz="1200" dirty="0">
                <a:solidFill>
                  <a:srgbClr val="CC0000"/>
                </a:solidFill>
                <a:latin typeface="Avenir Next Demi Bold"/>
                <a:cs typeface="Avenir Next Demi Bold"/>
              </a:rPr>
            </a:br>
            <a:endParaRPr lang="en-US" sz="1200" dirty="0">
              <a:solidFill>
                <a:srgbClr val="CC0000"/>
              </a:solidFill>
              <a:latin typeface="Avenir Next Demi Bold"/>
              <a:cs typeface="Avenir Next Demi Bold"/>
            </a:endParaRPr>
          </a:p>
          <a:p>
            <a:r>
              <a:rPr lang="en-US" sz="2000" dirty="0">
                <a:solidFill>
                  <a:srgbClr val="CC0000"/>
                </a:solidFill>
                <a:latin typeface="Avenir Next Demi Bold"/>
                <a:cs typeface="Avenir Next Demi Bold"/>
              </a:rPr>
              <a:t>Friday September 15th, 2017: 12-1pm, EST</a:t>
            </a:r>
          </a:p>
          <a:p>
            <a:r>
              <a:rPr lang="en-US" sz="1200" dirty="0">
                <a:solidFill>
                  <a:schemeClr val="tx1">
                    <a:lumMod val="75000"/>
                    <a:lumOff val="25000"/>
                  </a:schemeClr>
                </a:solidFill>
                <a:latin typeface="Avenir Next Regular"/>
                <a:cs typeface="Avenir Next Regular"/>
              </a:rPr>
              <a:t>Location: Teachers College 518 for a group viewing. Light refreshments will be served</a:t>
            </a:r>
          </a:p>
          <a:p>
            <a:endParaRPr lang="en-US" sz="1200" dirty="0">
              <a:solidFill>
                <a:schemeClr val="tx1">
                  <a:lumMod val="75000"/>
                  <a:lumOff val="25000"/>
                </a:schemeClr>
              </a:solidFill>
              <a:latin typeface="Avenir Next Regular"/>
              <a:cs typeface="Avenir Next Regular"/>
            </a:endParaRPr>
          </a:p>
          <a:p>
            <a:endParaRPr lang="en-US" sz="1200" dirty="0">
              <a:solidFill>
                <a:schemeClr val="tx1">
                  <a:lumMod val="75000"/>
                  <a:lumOff val="25000"/>
                </a:schemeClr>
              </a:solidFill>
              <a:latin typeface="Avenir Next Regular"/>
              <a:cs typeface="Avenir Next Regular"/>
            </a:endParaRPr>
          </a:p>
          <a:p>
            <a:r>
              <a:rPr lang="en-US" sz="1200" dirty="0">
                <a:solidFill>
                  <a:schemeClr val="tx1">
                    <a:lumMod val="75000"/>
                    <a:lumOff val="25000"/>
                  </a:schemeClr>
                </a:solidFill>
                <a:latin typeface="Avenir Next Regular"/>
                <a:cs typeface="Avenir Next Regular"/>
              </a:rPr>
              <a:t>For more information or to register for viewing on your own, please visit</a:t>
            </a:r>
          </a:p>
          <a:p>
            <a:r>
              <a:rPr lang="en-US" sz="1200" dirty="0">
                <a:solidFill>
                  <a:schemeClr val="tx1">
                    <a:lumMod val="75000"/>
                    <a:lumOff val="25000"/>
                  </a:schemeClr>
                </a:solidFill>
                <a:latin typeface="Avenir Next Regular"/>
                <a:cs typeface="Avenir Next Regular"/>
              </a:rPr>
              <a:t> </a:t>
            </a:r>
            <a:r>
              <a:rPr lang="en-US" sz="2000" dirty="0">
                <a:solidFill>
                  <a:srgbClr val="CC0000"/>
                </a:solidFill>
                <a:latin typeface="Avenir Next Demi Bold"/>
                <a:cs typeface="Avenir Next Demi Bold"/>
              </a:rPr>
              <a:t>espace.bsu.edu/</a:t>
            </a:r>
            <a:r>
              <a:rPr lang="en-US" sz="2000" dirty="0" err="1">
                <a:solidFill>
                  <a:srgbClr val="CC0000"/>
                </a:solidFill>
                <a:latin typeface="Avenir Next Demi Bold"/>
                <a:cs typeface="Avenir Next Demi Bold"/>
              </a:rPr>
              <a:t>rds</a:t>
            </a:r>
            <a:r>
              <a:rPr lang="en-US" sz="2000" dirty="0">
                <a:solidFill>
                  <a:srgbClr val="CC0000"/>
                </a:solidFill>
                <a:latin typeface="Avenir Next Demi Bold"/>
                <a:cs typeface="Avenir Next Demi Bold"/>
              </a:rPr>
              <a:t>/</a:t>
            </a:r>
            <a:r>
              <a:rPr lang="en-US" sz="2000" dirty="0" err="1">
                <a:solidFill>
                  <a:srgbClr val="CC0000"/>
                </a:solidFill>
                <a:latin typeface="Avenir Next Demi Bold"/>
                <a:cs typeface="Avenir Next Demi Bold"/>
              </a:rPr>
              <a:t>gailsinatra</a:t>
            </a:r>
            <a:endParaRPr lang="en-US" sz="2000" dirty="0">
              <a:solidFill>
                <a:srgbClr val="CC0000"/>
              </a:solidFill>
              <a:latin typeface="Avenir Next Demi Bold"/>
              <a:cs typeface="Avenir Next Demi Bold"/>
            </a:endParaRPr>
          </a:p>
          <a:p>
            <a:r>
              <a:rPr lang="en-US" sz="1200" dirty="0">
                <a:solidFill>
                  <a:schemeClr val="tx1">
                    <a:lumMod val="75000"/>
                    <a:lumOff val="25000"/>
                  </a:schemeClr>
                </a:solidFill>
                <a:latin typeface="Avenir Next Regular"/>
                <a:cs typeface="Avenir Next Regular"/>
              </a:rPr>
              <a:t>	</a:t>
            </a:r>
          </a:p>
        </p:txBody>
      </p:sp>
      <p:sp>
        <p:nvSpPr>
          <p:cNvPr id="22" name="TextBox 21"/>
          <p:cNvSpPr txBox="1"/>
          <p:nvPr/>
        </p:nvSpPr>
        <p:spPr>
          <a:xfrm>
            <a:off x="-59665" y="9370377"/>
            <a:ext cx="2016772" cy="400110"/>
          </a:xfrm>
          <a:prstGeom prst="rect">
            <a:avLst/>
          </a:prstGeom>
          <a:noFill/>
          <a:effectLst/>
        </p:spPr>
        <p:txBody>
          <a:bodyPr wrap="square" rtlCol="0">
            <a:spAutoFit/>
          </a:bodyPr>
          <a:lstStyle/>
          <a:p>
            <a:r>
              <a:rPr lang="en-US" sz="1000" spc="20" dirty="0">
                <a:solidFill>
                  <a:srgbClr val="7F7F7F"/>
                </a:solidFill>
                <a:latin typeface="Avenir Medium"/>
                <a:cs typeface="Avenir Medium"/>
              </a:rPr>
              <a:t>A Research Cooperative</a:t>
            </a:r>
            <a:endParaRPr lang="en-US" sz="1000" spc="20" dirty="0">
              <a:solidFill>
                <a:srgbClr val="7F7F7F"/>
              </a:solidFill>
              <a:latin typeface="Avenir Light"/>
              <a:cs typeface="Avenir Light"/>
            </a:endParaRPr>
          </a:p>
          <a:p>
            <a:r>
              <a:rPr lang="en-US" sz="1000" spc="20" dirty="0" err="1">
                <a:solidFill>
                  <a:srgbClr val="7F7F7F"/>
                </a:solidFill>
                <a:latin typeface="Avenir Medium"/>
                <a:cs typeface="Avenir Medium"/>
              </a:rPr>
              <a:t>espace.bsu.edu</a:t>
            </a:r>
            <a:r>
              <a:rPr lang="en-US" sz="1000" spc="20" dirty="0">
                <a:solidFill>
                  <a:srgbClr val="7F7F7F"/>
                </a:solidFill>
                <a:latin typeface="Avenir Medium"/>
                <a:cs typeface="Avenir Medium"/>
              </a:rPr>
              <a:t>/</a:t>
            </a:r>
            <a:r>
              <a:rPr lang="en-US" sz="1000" spc="20" dirty="0" err="1">
                <a:solidFill>
                  <a:srgbClr val="7F7F7F"/>
                </a:solidFill>
                <a:latin typeface="Avenir Medium"/>
                <a:cs typeface="Avenir Medium"/>
              </a:rPr>
              <a:t>rds</a:t>
            </a:r>
            <a:endParaRPr lang="en-US" sz="1000" spc="20" dirty="0">
              <a:solidFill>
                <a:srgbClr val="7F7F7F"/>
              </a:solidFill>
              <a:latin typeface="Avenir Medium"/>
              <a:cs typeface="Avenir Medium"/>
            </a:endParaRPr>
          </a:p>
        </p:txBody>
      </p:sp>
      <p:sp>
        <p:nvSpPr>
          <p:cNvPr id="70" name="TextBox 69"/>
          <p:cNvSpPr txBox="1"/>
          <p:nvPr/>
        </p:nvSpPr>
        <p:spPr>
          <a:xfrm>
            <a:off x="0" y="4309722"/>
            <a:ext cx="9217820" cy="1785104"/>
          </a:xfrm>
          <a:prstGeom prst="rect">
            <a:avLst/>
          </a:prstGeom>
          <a:noFill/>
          <a:effectLst/>
        </p:spPr>
        <p:txBody>
          <a:bodyPr wrap="square" rtlCol="0">
            <a:spAutoFit/>
          </a:bodyPr>
          <a:lstStyle/>
          <a:p>
            <a:r>
              <a:rPr lang="en-US" sz="11000" dirty="0">
                <a:solidFill>
                  <a:srgbClr val="FF0000"/>
                </a:solidFill>
                <a:latin typeface="Avenir Next Demi Bold"/>
                <a:cs typeface="Avenir Next Demi Bold"/>
              </a:rPr>
              <a:t>Gail Sinatra</a:t>
            </a:r>
          </a:p>
        </p:txBody>
      </p:sp>
      <p:sp>
        <p:nvSpPr>
          <p:cNvPr id="21" name="Rectangle 20"/>
          <p:cNvSpPr/>
          <p:nvPr/>
        </p:nvSpPr>
        <p:spPr>
          <a:xfrm>
            <a:off x="1" y="5644666"/>
            <a:ext cx="7772400" cy="922475"/>
          </a:xfrm>
          <a:prstGeom prst="rect">
            <a:avLst/>
          </a:prstGeom>
        </p:spPr>
        <p:txBody>
          <a:bodyPr wrap="square">
            <a:spAutoFit/>
          </a:bodyPr>
          <a:lstStyle/>
          <a:p>
            <a:pPr algn="ctr">
              <a:lnSpc>
                <a:spcPts val="7000"/>
              </a:lnSpc>
            </a:pPr>
            <a:r>
              <a:rPr lang="en-US" sz="3200" dirty="0">
                <a:solidFill>
                  <a:schemeClr val="bg1"/>
                </a:solidFill>
                <a:latin typeface="Avenir Next Regular"/>
                <a:cs typeface="Avenir Next Regular"/>
              </a:rPr>
              <a:t>Understanding Scientific Information</a:t>
            </a:r>
          </a:p>
        </p:txBody>
      </p:sp>
      <p:sp>
        <p:nvSpPr>
          <p:cNvPr id="5" name="TextBox 4"/>
          <p:cNvSpPr txBox="1"/>
          <p:nvPr/>
        </p:nvSpPr>
        <p:spPr>
          <a:xfrm>
            <a:off x="-1343949" y="2663334"/>
            <a:ext cx="184666"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9EB0B7D6-AEE8-480D-9EE9-10C43089A0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137"/>
                    </a14:imgEffect>
                    <a14:imgEffect>
                      <a14:saturation sat="47000"/>
                    </a14:imgEffect>
                  </a14:imgLayer>
                </a14:imgProps>
              </a:ext>
            </a:extLst>
          </a:blip>
          <a:stretch>
            <a:fillRect/>
          </a:stretch>
        </p:blipFill>
        <p:spPr>
          <a:xfrm>
            <a:off x="-5427" y="-13412"/>
            <a:ext cx="7772400" cy="4398799"/>
          </a:xfrm>
          <a:prstGeom prst="rect">
            <a:avLst/>
          </a:prstGeom>
          <a:effectLst>
            <a:outerShdw blurRad="50800" dist="50800" dir="5400000" algn="ctr" rotWithShape="0">
              <a:srgbClr val="000000">
                <a:alpha val="0"/>
              </a:srgbClr>
            </a:outerShdw>
          </a:effectLst>
        </p:spPr>
      </p:pic>
      <p:pic>
        <p:nvPicPr>
          <p:cNvPr id="7" name="Picture 6" descr="RDS-logo-refreshed-June-2017-with-tex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484810"/>
            <a:ext cx="2036508" cy="1885567"/>
          </a:xfrm>
          <a:prstGeom prst="rect">
            <a:avLst/>
          </a:prstGeom>
        </p:spPr>
      </p:pic>
      <p:sp>
        <p:nvSpPr>
          <p:cNvPr id="10" name="Rectangle 9"/>
          <p:cNvSpPr/>
          <p:nvPr/>
        </p:nvSpPr>
        <p:spPr>
          <a:xfrm>
            <a:off x="56664" y="214109"/>
            <a:ext cx="2974847" cy="4278094"/>
          </a:xfrm>
          <a:prstGeom prst="rect">
            <a:avLst/>
          </a:prstGeom>
        </p:spPr>
        <p:txBody>
          <a:bodyPr wrap="square">
            <a:spAutoFit/>
          </a:bodyPr>
          <a:lstStyle/>
          <a:p>
            <a:r>
              <a:rPr lang="en-US" sz="2800" dirty="0">
                <a:latin typeface="Avenir Next Regular"/>
                <a:cs typeface="Avenir Next Regular"/>
              </a:rPr>
              <a:t>How do we decide</a:t>
            </a:r>
            <a:endParaRPr lang="en-US" sz="2400" dirty="0">
              <a:latin typeface="Avenir Next Regular"/>
              <a:cs typeface="Avenir Next Regular"/>
            </a:endParaRPr>
          </a:p>
          <a:p>
            <a:r>
              <a:rPr lang="en-US" dirty="0">
                <a:latin typeface="Avenir Next Regular"/>
                <a:cs typeface="Avenir Next Regular"/>
              </a:rPr>
              <a:t>Whether to vaccinate our children?</a:t>
            </a:r>
          </a:p>
          <a:p>
            <a:r>
              <a:rPr lang="en-US" dirty="0">
                <a:latin typeface="Avenir Next Regular"/>
                <a:cs typeface="Avenir Next Regular"/>
              </a:rPr>
              <a:t>Eat genetically modified foods?</a:t>
            </a:r>
          </a:p>
          <a:p>
            <a:r>
              <a:rPr lang="en-US" dirty="0">
                <a:latin typeface="Avenir Next Regular"/>
                <a:cs typeface="Avenir Next Regular"/>
              </a:rPr>
              <a:t>Accept human causes of climate change?</a:t>
            </a:r>
          </a:p>
          <a:p>
            <a:endParaRPr lang="en-US" sz="2000" dirty="0">
              <a:latin typeface="Avenir Next Regular"/>
              <a:cs typeface="Avenir Next Regular"/>
            </a:endParaRPr>
          </a:p>
          <a:p>
            <a:endParaRPr lang="en-US" sz="2000" dirty="0">
              <a:latin typeface="Avenir Next Regular"/>
              <a:cs typeface="Avenir Next Regular"/>
            </a:endParaRPr>
          </a:p>
          <a:p>
            <a:endParaRPr lang="en-US" sz="2000" dirty="0">
              <a:latin typeface="Avenir Next Regular"/>
              <a:cs typeface="Avenir Next Regular"/>
            </a:endParaRPr>
          </a:p>
          <a:p>
            <a:endParaRPr lang="en-US" sz="2000" dirty="0">
              <a:latin typeface="Avenir Next Regular"/>
              <a:cs typeface="Avenir Next Regular"/>
            </a:endParaRPr>
          </a:p>
          <a:p>
            <a:endParaRPr lang="en-US" sz="2000" dirty="0">
              <a:latin typeface="Avenir Next Regular"/>
              <a:cs typeface="Avenir Next Regular"/>
            </a:endParaRPr>
          </a:p>
          <a:p>
            <a:endParaRPr lang="en-US" sz="2000" dirty="0">
              <a:solidFill>
                <a:schemeClr val="bg1">
                  <a:lumMod val="85000"/>
                </a:schemeClr>
              </a:solidFill>
              <a:latin typeface="Avenir Next Regular"/>
              <a:cs typeface="Avenir Next Regular"/>
            </a:endParaRPr>
          </a:p>
          <a:p>
            <a:endParaRPr lang="en-US" sz="1600" dirty="0">
              <a:solidFill>
                <a:schemeClr val="bg1">
                  <a:lumMod val="85000"/>
                </a:schemeClr>
              </a:solidFill>
              <a:latin typeface="Avenir Next Regular"/>
              <a:cs typeface="Avenir Next Regular"/>
            </a:endParaRPr>
          </a:p>
        </p:txBody>
      </p:sp>
    </p:spTree>
    <p:extLst>
      <p:ext uri="{BB962C8B-B14F-4D97-AF65-F5344CB8AC3E}">
        <p14:creationId xmlns:p14="http://schemas.microsoft.com/office/powerpoint/2010/main" val="2159272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156208</TotalTime>
  <Words>141</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Light</vt:lpstr>
      <vt:lpstr>Avenir Medium</vt:lpstr>
      <vt:lpstr>Avenir Next Demi Bold</vt:lpstr>
      <vt:lpstr>Avenir Next Regular</vt:lpstr>
      <vt:lpstr>Calibri</vt:lpstr>
      <vt:lpstr>Office Theme</vt:lpstr>
      <vt:lpstr>PowerPoint Presentation</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Bower</dc:creator>
  <cp:lastModifiedBy>Kalyn Gebhardt</cp:lastModifiedBy>
  <cp:revision>849</cp:revision>
  <cp:lastPrinted>2017-07-24T12:16:24Z</cp:lastPrinted>
  <dcterms:created xsi:type="dcterms:W3CDTF">2011-02-15T11:38:21Z</dcterms:created>
  <dcterms:modified xsi:type="dcterms:W3CDTF">2017-09-11T21:09:43Z</dcterms:modified>
</cp:coreProperties>
</file>