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F78C-8D13-4E09-BCAF-D9FD7D4D6F8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D690-6885-4349-A9EA-23F4AA63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9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F78C-8D13-4E09-BCAF-D9FD7D4D6F8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D690-6885-4349-A9EA-23F4AA63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7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F78C-8D13-4E09-BCAF-D9FD7D4D6F8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D690-6885-4349-A9EA-23F4AA63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F78C-8D13-4E09-BCAF-D9FD7D4D6F8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D690-6885-4349-A9EA-23F4AA63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F78C-8D13-4E09-BCAF-D9FD7D4D6F8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D690-6885-4349-A9EA-23F4AA63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5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F78C-8D13-4E09-BCAF-D9FD7D4D6F8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D690-6885-4349-A9EA-23F4AA63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2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F78C-8D13-4E09-BCAF-D9FD7D4D6F8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D690-6885-4349-A9EA-23F4AA63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F78C-8D13-4E09-BCAF-D9FD7D4D6F8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D690-6885-4349-A9EA-23F4AA63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2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F78C-8D13-4E09-BCAF-D9FD7D4D6F8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D690-6885-4349-A9EA-23F4AA63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6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F78C-8D13-4E09-BCAF-D9FD7D4D6F8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D690-6885-4349-A9EA-23F4AA63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0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F78C-8D13-4E09-BCAF-D9FD7D4D6F8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D690-6885-4349-A9EA-23F4AA63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8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5F78C-8D13-4E09-BCAF-D9FD7D4D6F8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CD690-6885-4349-A9EA-23F4AA63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9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z0Eaoilzg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3RfULw7aAY" TargetMode="External"/><Relationship Id="rId7" Type="http://schemas.openxmlformats.org/officeDocument/2006/relationships/hyperlink" Target="https://www.youtube.com/watch?v=N7_NbgqqKss" TargetMode="External"/><Relationship Id="rId2" Type="http://schemas.openxmlformats.org/officeDocument/2006/relationships/hyperlink" Target="https://www.youtube.com/watch?v=imoxDcn2Sg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yxvPiOqEiE" TargetMode="External"/><Relationship Id="rId5" Type="http://schemas.openxmlformats.org/officeDocument/2006/relationships/hyperlink" Target="https://www.youtube.com/watch?v=O5rqMPdQMQ8" TargetMode="External"/><Relationship Id="rId4" Type="http://schemas.openxmlformats.org/officeDocument/2006/relationships/hyperlink" Target="https://www.youtube.com/watch?v=NnsrDwNGsg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25.9: The Doppler Effect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4347" y="6370098"/>
            <a:ext cx="33680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Animation from Dr. Dan Russel</a:t>
            </a:r>
          </a:p>
        </p:txBody>
      </p:sp>
      <p:pic>
        <p:nvPicPr>
          <p:cNvPr id="6146" name="Picture 2" descr="http://www.acs.psu.edu/drussell/Demos/doppler/dopple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39" y="1690688"/>
            <a:ext cx="4194721" cy="419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3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Doppler Effect?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https://www.youtube.com/watch?v=z0EaoilzgGE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056" y="2600151"/>
            <a:ext cx="6227445" cy="34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Doppler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a jiggling bug in a pond. When the bug is stationary, it produces waves in a circle, when it begins to move, the wave pattern is no longer concentric.</a:t>
            </a:r>
          </a:p>
        </p:txBody>
      </p:sp>
      <p:pic>
        <p:nvPicPr>
          <p:cNvPr id="9220" name="Picture 4" descr="http://www.acs.psu.edu/drussell/Demos/doppler/dopple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77455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acs.psu.edu/drussell/Demos/doppler/doppler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77454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Doppler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 a wave source approaches, an observer encounters waves with a higher frequency. As the wave source moves away, an observer encounters a wave with lower frequency.</a:t>
            </a:r>
          </a:p>
        </p:txBody>
      </p:sp>
      <p:pic>
        <p:nvPicPr>
          <p:cNvPr id="4" name="Picture 6" descr="http://www.acs.psu.edu/drussell/Demos/doppler/dopple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5781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mages.clipartpanda.com/sad-girl-stick-figure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89" y="4538746"/>
            <a:ext cx="1364223" cy="15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clipartpanda.com/sad-girl-stick-figure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38747"/>
            <a:ext cx="1364223" cy="15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3 4"/>
          <p:cNvSpPr/>
          <p:nvPr/>
        </p:nvSpPr>
        <p:spPr>
          <a:xfrm>
            <a:off x="2254534" y="3348159"/>
            <a:ext cx="1956262" cy="43790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474905"/>
              <a:gd name="adj8" fmla="val 8600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Lower Frequency</a:t>
            </a:r>
          </a:p>
        </p:txBody>
      </p:sp>
      <p:sp>
        <p:nvSpPr>
          <p:cNvPr id="8" name="Line Callout 3 7"/>
          <p:cNvSpPr/>
          <p:nvPr/>
        </p:nvSpPr>
        <p:spPr>
          <a:xfrm>
            <a:off x="7057505" y="3344436"/>
            <a:ext cx="1956262" cy="437905"/>
          </a:xfrm>
          <a:prstGeom prst="borderCallout3">
            <a:avLst>
              <a:gd name="adj1" fmla="val 20016"/>
              <a:gd name="adj2" fmla="val 105548"/>
              <a:gd name="adj3" fmla="val 18750"/>
              <a:gd name="adj4" fmla="val 119027"/>
              <a:gd name="adj5" fmla="val 101266"/>
              <a:gd name="adj6" fmla="val 118177"/>
              <a:gd name="adj7" fmla="val 469842"/>
              <a:gd name="adj8" fmla="val 639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Higher Frequency</a:t>
            </a:r>
          </a:p>
        </p:txBody>
      </p:sp>
    </p:spTree>
    <p:extLst>
      <p:ext uri="{BB962C8B-B14F-4D97-AF65-F5344CB8AC3E}">
        <p14:creationId xmlns:p14="http://schemas.microsoft.com/office/powerpoint/2010/main" val="420349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Effect with 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With sound, we hear a higher frequency when an object approaches us and a lower frequency when an object moves away from us.</a:t>
            </a:r>
          </a:p>
          <a:p>
            <a:r>
              <a:rPr lang="en-US" dirty="0"/>
              <a:t>Can you think of anywhere you’ve heard this kind of effect?</a:t>
            </a:r>
          </a:p>
        </p:txBody>
      </p:sp>
      <p:pic>
        <p:nvPicPr>
          <p:cNvPr id="4" name="Picture 3" descr="CPPE-Ch25-9_p503-Sir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93" y="4472391"/>
            <a:ext cx="7161213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Effect with Sound Examples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 tooltip="https://www.youtube.com/watch?v=imoxDcn2Sgo&#10;Ctrl+Click or tap to follow the link"/>
              </a:rPr>
              <a:t>https://www.youtube.com/watch?v=imoxDcn2Sgo</a:t>
            </a:r>
            <a:endParaRPr lang="en-US" dirty="0"/>
          </a:p>
          <a:p>
            <a:r>
              <a:rPr lang="en-US" u="sng" dirty="0">
                <a:hlinkClick r:id="rId3"/>
              </a:rPr>
              <a:t>https://www.youtube.com/watch?v=a3RfULw7aAY</a:t>
            </a:r>
            <a:endParaRPr lang="en-US" dirty="0"/>
          </a:p>
          <a:p>
            <a:r>
              <a:rPr lang="en-US" u="sng" dirty="0">
                <a:hlinkClick r:id="rId4"/>
              </a:rPr>
              <a:t>https://www.youtube.com/watch?v=NnsrDwNGsgg</a:t>
            </a:r>
            <a:endParaRPr lang="en-US" dirty="0"/>
          </a:p>
          <a:p>
            <a:r>
              <a:rPr lang="en-US" u="sng" dirty="0">
                <a:hlinkClick r:id="rId5"/>
              </a:rPr>
              <a:t>https://www.youtube.com/watch?v=O5rqMPdQMQ8</a:t>
            </a:r>
            <a:endParaRPr lang="en-US" dirty="0"/>
          </a:p>
          <a:p>
            <a:r>
              <a:rPr lang="en-US" u="sng" dirty="0">
                <a:hlinkClick r:id="rId6"/>
              </a:rPr>
              <a:t>https://www.youtube.com/watch?v=qyxvPiOqEiE</a:t>
            </a:r>
            <a:endParaRPr lang="en-US" dirty="0"/>
          </a:p>
          <a:p>
            <a:r>
              <a:rPr lang="en-US" u="sng" dirty="0">
                <a:hlinkClick r:id="rId7"/>
              </a:rPr>
              <a:t>https://www.youtube.com/watch?v=N7_NbgqqKss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Effect with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Doppler effect also occurs with light.</a:t>
            </a:r>
          </a:p>
          <a:p>
            <a:r>
              <a:rPr lang="en-US" dirty="0">
                <a:solidFill>
                  <a:srgbClr val="FF0000"/>
                </a:solidFill>
              </a:rPr>
              <a:t>When an object comes towards a us, the light is blue shifted- a shift towards the blue end of the spectrum because of an </a:t>
            </a:r>
            <a:r>
              <a:rPr lang="en-US" u="sng" dirty="0">
                <a:solidFill>
                  <a:srgbClr val="FF0000"/>
                </a:solidFill>
              </a:rPr>
              <a:t>increase</a:t>
            </a:r>
            <a:r>
              <a:rPr lang="en-US" dirty="0">
                <a:solidFill>
                  <a:srgbClr val="FF0000"/>
                </a:solidFill>
              </a:rPr>
              <a:t> in frequency.</a:t>
            </a:r>
          </a:p>
          <a:p>
            <a:r>
              <a:rPr lang="en-US" dirty="0">
                <a:solidFill>
                  <a:srgbClr val="FF0000"/>
                </a:solidFill>
              </a:rPr>
              <a:t>When an object goes away from us, the light is red shifted- a shift towards the red end of the spectrum because of a </a:t>
            </a:r>
            <a:r>
              <a:rPr lang="en-US" u="sng" dirty="0">
                <a:solidFill>
                  <a:srgbClr val="FF0000"/>
                </a:solidFill>
              </a:rPr>
              <a:t>decrease</a:t>
            </a:r>
            <a:r>
              <a:rPr lang="en-US" dirty="0">
                <a:solidFill>
                  <a:srgbClr val="FF0000"/>
                </a:solidFill>
              </a:rPr>
              <a:t> in frequency.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CPPE-Ch25-9_p503-Rad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97" y="4887852"/>
            <a:ext cx="7145972" cy="174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2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Thought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 red light look green because of the Doppler effect?</a:t>
            </a:r>
          </a:p>
          <a:p>
            <a:r>
              <a:rPr lang="en-US" dirty="0"/>
              <a:t>Could a blue car look red because of the Doppler effect?</a:t>
            </a:r>
          </a:p>
        </p:txBody>
      </p:sp>
      <p:pic>
        <p:nvPicPr>
          <p:cNvPr id="11266" name="Picture 2" descr="https://upload.wikimedia.org/wikipedia/commons/3/3a/LED_traffic_light_on_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7" y="3047782"/>
            <a:ext cx="4271356" cy="32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615" y="3006045"/>
            <a:ext cx="5259185" cy="32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2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requency formula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04" y="1899499"/>
            <a:ext cx="3828994" cy="14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109887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Doppler Effect with Light Equation (Non relativistic)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501" y="3427209"/>
            <a:ext cx="10515600" cy="185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car must travel around 150,000,000 mph or about 1/5 the speed of light for a </a:t>
            </a:r>
            <a:r>
              <a:rPr lang="en-US"/>
              <a:t>red traffic light </a:t>
            </a:r>
            <a:r>
              <a:rPr lang="en-US" dirty="0"/>
              <a:t>to look green.</a:t>
            </a:r>
          </a:p>
          <a:p>
            <a:r>
              <a:rPr lang="en-US" dirty="0"/>
              <a:t>A blue car must travel around 313,000,000 mph or about 1/2 the speed of light away from an observer for it to look red.</a:t>
            </a:r>
          </a:p>
        </p:txBody>
      </p:sp>
    </p:spTree>
    <p:extLst>
      <p:ext uri="{BB962C8B-B14F-4D97-AF65-F5344CB8AC3E}">
        <p14:creationId xmlns:p14="http://schemas.microsoft.com/office/powerpoint/2010/main" val="3844409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25.9: The Doppler Effect</vt:lpstr>
      <vt:lpstr>What is the Doppler Effect?</vt:lpstr>
      <vt:lpstr>The Doppler Effect</vt:lpstr>
      <vt:lpstr>The Doppler Effect</vt:lpstr>
      <vt:lpstr>Doppler Effect with Sound</vt:lpstr>
      <vt:lpstr>Doppler Effect with Sound Examples</vt:lpstr>
      <vt:lpstr>Doppler Effect with Light</vt:lpstr>
      <vt:lpstr>Thought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25.9: The Doppler Effect</dc:title>
  <dc:creator>Nathan Chaffee</dc:creator>
  <cp:lastModifiedBy>Nathan Chaffee</cp:lastModifiedBy>
  <cp:revision>1</cp:revision>
  <dcterms:created xsi:type="dcterms:W3CDTF">2016-04-28T14:39:11Z</dcterms:created>
  <dcterms:modified xsi:type="dcterms:W3CDTF">2016-04-28T14:39:31Z</dcterms:modified>
</cp:coreProperties>
</file>