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2585-2F10-4B41-BCDC-3DC20650649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12D1F-E14F-4410-A44F-DE8B2C58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68555-AB24-4E95-966F-2B135FCEFD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5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4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5667"/>
            <a:ext cx="8534400" cy="1507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2857499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4212" y="2069494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9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3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F24B-6EB8-4ED6-8CBB-8A8DA8B9E215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65FC-E571-46A7-B52A-F73A8F8D6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65667"/>
            <a:ext cx="10419218" cy="1507067"/>
          </a:xfrm>
        </p:spPr>
        <p:txBody>
          <a:bodyPr/>
          <a:lstStyle/>
          <a:p>
            <a:r>
              <a:rPr lang="en-US" dirty="0"/>
              <a:t>26.9: Interference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61" y="1620092"/>
            <a:ext cx="4556918" cy="47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Interference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0045931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constructive interference occurs with sound waves, the listener hears a louder sound.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" descr="CPPE-Ch26-9_p523-SprImps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24"/>
          <a:stretch/>
        </p:blipFill>
        <p:spPr bwMode="auto">
          <a:xfrm>
            <a:off x="3758737" y="3031144"/>
            <a:ext cx="7700154" cy="3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PPE-Ch26-9_p523-Phases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8"/>
          <a:stretch/>
        </p:blipFill>
        <p:spPr bwMode="auto">
          <a:xfrm>
            <a:off x="838199" y="3031144"/>
            <a:ext cx="2559050" cy="3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3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destructive interference occurs, the listener hears a fainter sound or no sound at all.</a:t>
            </a:r>
            <a:endParaRPr lang="en-US" b="1" dirty="0"/>
          </a:p>
        </p:txBody>
      </p:sp>
      <p:pic>
        <p:nvPicPr>
          <p:cNvPr id="7" name="Picture 4" descr="CPPE-Ch26-9_p523-SprImps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54818" r="144" b="-422"/>
          <a:stretch/>
        </p:blipFill>
        <p:spPr bwMode="auto">
          <a:xfrm>
            <a:off x="3747654" y="3225336"/>
            <a:ext cx="7700154" cy="29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PPE-Ch26-9_p523-PhasesA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8"/>
          <a:stretch/>
        </p:blipFill>
        <p:spPr bwMode="auto">
          <a:xfrm>
            <a:off x="719254" y="3225336"/>
            <a:ext cx="2559050" cy="26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313410" y="2961984"/>
            <a:ext cx="1280160" cy="1163781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7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26.10: Beats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761" y="1982424"/>
            <a:ext cx="4956478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Instruments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Thought Question: </a:t>
            </a:r>
            <a:r>
              <a:rPr lang="en-US" dirty="0"/>
              <a:t>How do musicians tune their instruments?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57" y="3268287"/>
            <a:ext cx="52387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When two tones of slightly different frequency are sounded together, a regular fluctuation in the loudness of the combined sounds is heard.</a:t>
            </a:r>
          </a:p>
          <a:p>
            <a:r>
              <a:rPr lang="en-US" altLang="en-US" b="1" u="sng" dirty="0">
                <a:solidFill>
                  <a:srgbClr val="FF0000"/>
                </a:solidFill>
              </a:rPr>
              <a:t>Beats</a:t>
            </a:r>
            <a:r>
              <a:rPr lang="en-US" altLang="en-US" dirty="0">
                <a:solidFill>
                  <a:srgbClr val="FF0000"/>
                </a:solidFill>
              </a:rPr>
              <a:t>- </a:t>
            </a:r>
            <a:r>
              <a:rPr lang="en-US" altLang="en-US" dirty="0"/>
              <a:t>The periodic variation in the loudness of sound caused by two tones of slightly different frequency</a:t>
            </a:r>
            <a:endParaRPr lang="en-US" altLang="en-US" b="1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646248"/>
            <a:ext cx="6655280" cy="15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Beat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find the beat frequency, number of beats per second, by taking the absolute value of the difference between the two source frequencies.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frequency of the first source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the frequency of the second source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the beat frequency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2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26.9: Interference</vt:lpstr>
      <vt:lpstr>Constructive Interference</vt:lpstr>
      <vt:lpstr>Destructive Interference</vt:lpstr>
      <vt:lpstr>26.10: Beats</vt:lpstr>
      <vt:lpstr>Tuning Instruments</vt:lpstr>
      <vt:lpstr>Beats</vt:lpstr>
      <vt:lpstr>Finding the Beat Frequency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26.9: Interference</dc:title>
  <dc:creator>Nathan Chaffee</dc:creator>
  <cp:lastModifiedBy>Nathan Chaffee</cp:lastModifiedBy>
  <cp:revision>5</cp:revision>
  <dcterms:created xsi:type="dcterms:W3CDTF">2016-04-28T15:29:17Z</dcterms:created>
  <dcterms:modified xsi:type="dcterms:W3CDTF">2016-04-28T15:33:30Z</dcterms:modified>
</cp:coreProperties>
</file>