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7C2-882B-420A-B5B6-B979C71D3CE4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E0D3-913F-4EFE-9DEC-D52F4659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7C2-882B-420A-B5B6-B979C71D3CE4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E0D3-913F-4EFE-9DEC-D52F4659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2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7C2-882B-420A-B5B6-B979C71D3CE4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E0D3-913F-4EFE-9DEC-D52F4659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7C2-882B-420A-B5B6-B979C71D3CE4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E0D3-913F-4EFE-9DEC-D52F4659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1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7C2-882B-420A-B5B6-B979C71D3CE4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E0D3-913F-4EFE-9DEC-D52F4659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4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7C2-882B-420A-B5B6-B979C71D3CE4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E0D3-913F-4EFE-9DEC-D52F4659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7C2-882B-420A-B5B6-B979C71D3CE4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E0D3-913F-4EFE-9DEC-D52F4659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6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7C2-882B-420A-B5B6-B979C71D3CE4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E0D3-913F-4EFE-9DEC-D52F4659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5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7C2-882B-420A-B5B6-B979C71D3CE4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E0D3-913F-4EFE-9DEC-D52F4659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7C2-882B-420A-B5B6-B979C71D3CE4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E0D3-913F-4EFE-9DEC-D52F4659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3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7C2-882B-420A-B5B6-B979C71D3CE4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E0D3-913F-4EFE-9DEC-D52F4659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977C2-882B-420A-B5B6-B979C71D3CE4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8E0D3-913F-4EFE-9DEC-D52F4659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1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34.4: Electric Resistance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86" y="1483859"/>
            <a:ext cx="5854825" cy="45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Electric Resistance</a:t>
            </a:r>
            <a:r>
              <a:rPr lang="en-US" dirty="0"/>
              <a:t>- the resistance of a material to the flow of electric current through it.</a:t>
            </a:r>
          </a:p>
          <a:p>
            <a:pPr lvl="1"/>
            <a:r>
              <a:rPr lang="en-US" dirty="0"/>
              <a:t>The SI unit for resistance is ohms using the symbol </a:t>
            </a:r>
            <a:r>
              <a:rPr lang="el-GR" dirty="0"/>
              <a:t>Ω</a:t>
            </a:r>
            <a:r>
              <a:rPr lang="en-US" dirty="0"/>
              <a:t> (Omega). In equations, resistance will be denoted with </a:t>
            </a:r>
            <a:r>
              <a:rPr lang="en-US" i="1" dirty="0"/>
              <a:t>R</a:t>
            </a:r>
            <a:r>
              <a:rPr lang="en-US" dirty="0"/>
              <a:t>.</a:t>
            </a:r>
          </a:p>
          <a:p>
            <a:r>
              <a:rPr lang="en-US" b="1" dirty="0"/>
              <a:t>The resistance of a wire depends on the </a:t>
            </a:r>
            <a:r>
              <a:rPr lang="en-US" b="1" i="1" dirty="0"/>
              <a:t>conductivity</a:t>
            </a:r>
            <a:r>
              <a:rPr lang="en-US" b="1" dirty="0"/>
              <a:t> of the material used in the wire (that is, how well it conducts) and also the thickness and length of the wire</a:t>
            </a:r>
          </a:p>
          <a:p>
            <a:r>
              <a:rPr lang="en-US" dirty="0"/>
              <a:t>In most cases, we can assume the resistance of the wire to be zero. When we look at resistance in a circuit, we’ll look at </a:t>
            </a:r>
            <a:r>
              <a:rPr lang="en-US" b="1" dirty="0"/>
              <a:t>resistors</a:t>
            </a:r>
            <a:r>
              <a:rPr lang="en-US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418" y="230188"/>
            <a:ext cx="1101419" cy="13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3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25040" y="3739907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725040" y="3592154"/>
            <a:ext cx="1" cy="32152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246079" y="3579144"/>
            <a:ext cx="1" cy="32152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0304" y="3876767"/>
            <a:ext cx="6694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1.5 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92990" y="3894992"/>
            <a:ext cx="4953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0 V</a:t>
            </a:r>
          </a:p>
        </p:txBody>
      </p:sp>
      <p:cxnSp>
        <p:nvCxnSpPr>
          <p:cNvPr id="7" name="Straight Arrow Connector 6"/>
          <p:cNvCxnSpPr>
            <a:stCxn id="9" idx="1"/>
            <a:endCxn id="5" idx="3"/>
          </p:cNvCxnSpPr>
          <p:nvPr/>
        </p:nvCxnSpPr>
        <p:spPr>
          <a:xfrm flipH="1" flipV="1">
            <a:off x="1059775" y="4061433"/>
            <a:ext cx="2760914" cy="964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" idx="3"/>
            <a:endCxn id="6" idx="1"/>
          </p:cNvCxnSpPr>
          <p:nvPr/>
        </p:nvCxnSpPr>
        <p:spPr>
          <a:xfrm flipV="1">
            <a:off x="7320446" y="4079658"/>
            <a:ext cx="3672544" cy="946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20689" y="4841279"/>
            <a:ext cx="34997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Potential Difference across the wire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53618" y="3747442"/>
            <a:ext cx="2166257" cy="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07646" y="3560919"/>
            <a:ext cx="314597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Current flows through the wire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480" y="2552588"/>
            <a:ext cx="1339205" cy="1200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Resistance sets</a:t>
            </a:r>
          </a:p>
          <a:p>
            <a:pPr algn="ctr"/>
            <a:r>
              <a:rPr lang="en-US" dirty="0"/>
              <a:t> the </a:t>
            </a:r>
          </a:p>
          <a:p>
            <a:pPr algn="ctr"/>
            <a:r>
              <a:rPr lang="en-US" dirty="0"/>
              <a:t>“Flow limit”</a:t>
            </a:r>
          </a:p>
        </p:txBody>
      </p:sp>
    </p:spTree>
    <p:extLst>
      <p:ext uri="{BB962C8B-B14F-4D97-AF65-F5344CB8AC3E}">
        <p14:creationId xmlns:p14="http://schemas.microsoft.com/office/powerpoint/2010/main" val="414243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Superconductivity</a:t>
            </a:r>
            <a:r>
              <a:rPr lang="en-US" dirty="0"/>
              <a:t>- a material that can have a resistance of zero at very low temperatures</a:t>
            </a:r>
          </a:p>
          <a:p>
            <a:r>
              <a:rPr lang="en-US" dirty="0"/>
              <a:t>The importance of superconductors is we can flow an electric current without losing any energy to heat from the resistance of the wire.</a:t>
            </a:r>
          </a:p>
          <a:p>
            <a:r>
              <a:rPr lang="en-US" dirty="0"/>
              <a:t>Once an electric current is established in a super conductor, the current flows indefinitely.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8" y="4174670"/>
            <a:ext cx="4031808" cy="22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0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34.5: Ohm’s Law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06" y="827488"/>
            <a:ext cx="7554765" cy="55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1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Mathematical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Physicists like to take scientific phenomena and try to find a mathematical relationship.</a:t>
            </a:r>
          </a:p>
          <a:p>
            <a:r>
              <a:rPr lang="en-US" dirty="0"/>
              <a:t>Georg Simon Ohm was a German physicist who looked for a relationship between resistance, current and electric potential</a:t>
            </a:r>
          </a:p>
          <a:p>
            <a:r>
              <a:rPr lang="en-US" dirty="0"/>
              <a:t>After experimenting with many circuits, Ohm developed the following relationship that we now call </a:t>
            </a:r>
            <a:r>
              <a:rPr lang="en-US" b="1" u="sng" dirty="0"/>
              <a:t>Ohm’s Law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97" y="4185557"/>
            <a:ext cx="4056120" cy="22824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4332514" y="4753106"/>
                <a:ext cx="1660071" cy="1423858"/>
              </a:xfrm>
              <a:prstGeom prst="wedgeRoundRectCallout">
                <a:avLst>
                  <a:gd name="adj1" fmla="val 236072"/>
                  <a:gd name="adj2" fmla="val 19838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514" y="4753106"/>
                <a:ext cx="1660071" cy="1423858"/>
              </a:xfrm>
              <a:prstGeom prst="wedgeRoundRectCallout">
                <a:avLst>
                  <a:gd name="adj1" fmla="val 236072"/>
                  <a:gd name="adj2" fmla="val 19838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 descr="CPPE-Ch34-6_p686-Mou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1" y="4682278"/>
            <a:ext cx="2209800" cy="196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6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Ohm’s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mathematical expression discovered by Ohm can be described as 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𝑐𝑢𝑟𝑟𝑒𝑛𝑡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𝑣𝑜𝑙𝑡𝑎𝑔𝑒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𝑟𝑒𝑠𝑖𝑠𝑡𝑎𝑛𝑐𝑒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𝑐𝑢𝑟𝑟𝑒𝑛𝑡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𝑎𝑚𝑝𝑒𝑟𝑒𝑠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𝑣𝑜𝑙𝑡𝑎𝑔𝑒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𝑣𝑜𝑙𝑡𝑠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𝑟𝑒𝑠𝑖𝑠𝑡𝑛𝑎𝑐𝑒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𝑜h𝑚𝑠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b="1" dirty="0"/>
                  <a:t>Ohm’s law states that the current in a circuit is directly proportional to the voltage impressed across the circuit, and is inversely </a:t>
                </a:r>
                <a:r>
                  <a:rPr lang="en-US" b="1" dirty="0" err="1"/>
                  <a:t>propotional</a:t>
                </a:r>
                <a:r>
                  <a:rPr lang="en-US" b="1" dirty="0"/>
                  <a:t> to the resistance of the circuit.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68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PowerPoint Presentation</vt:lpstr>
      <vt:lpstr>Resistance</vt:lpstr>
      <vt:lpstr>PowerPoint Presentation</vt:lpstr>
      <vt:lpstr>Superconductors</vt:lpstr>
      <vt:lpstr>PowerPoint Presentation</vt:lpstr>
      <vt:lpstr>A Mathematical Relationship</vt:lpstr>
      <vt:lpstr>Ohm’s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Chaffee</dc:creator>
  <cp:lastModifiedBy>Nathan Chaffee</cp:lastModifiedBy>
  <cp:revision>1</cp:revision>
  <dcterms:created xsi:type="dcterms:W3CDTF">2016-04-28T13:28:51Z</dcterms:created>
  <dcterms:modified xsi:type="dcterms:W3CDTF">2016-04-28T13:29:15Z</dcterms:modified>
</cp:coreProperties>
</file>