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61" r:id="rId3"/>
    <p:sldId id="262" r:id="rId4"/>
    <p:sldId id="257" r:id="rId5"/>
    <p:sldId id="260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22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54AB02A5-4FE5-49D9-9E24-09F23B90C450}" type="datetimeFigureOut">
              <a:rPr lang="en-US" smtClean="0"/>
              <a:t>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54AB02A5-4FE5-49D9-9E24-09F23B90C450}" type="datetimeFigureOut">
              <a:rPr lang="en-US" smtClean="0"/>
              <a:t>7/12/16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7/12/16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54AB02A5-4FE5-49D9-9E24-09F23B90C450}" type="datetimeFigureOut">
              <a:rPr lang="en-US" smtClean="0"/>
              <a:t>7/12/16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pPr algn="r" eaLnBrk="1" latinLnBrk="0" hangingPunct="1"/>
            <a:fld id="{54AB02A5-4FE5-49D9-9E24-09F23B90C450}" type="datetimeFigureOut">
              <a:rPr lang="en-US" smtClean="0"/>
              <a:t>7/12/16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7/12/16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7/12/16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7/12/16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7/12/16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7/12/16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pPr algn="r" eaLnBrk="1" latinLnBrk="0" hangingPunct="1"/>
            <a:fld id="{54AB02A5-4FE5-49D9-9E24-09F23B90C450}" type="datetimeFigureOut">
              <a:rPr lang="en-US" smtClean="0"/>
              <a:t>7/12/16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Cellular Respiration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J. R. Fromholz-Smith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452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farmer_choic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10" b="9810"/>
          <a:stretch>
            <a:fillRect/>
          </a:stretch>
        </p:blipFill>
        <p:spPr>
          <a:xfrm>
            <a:off x="244220" y="325602"/>
            <a:ext cx="8629103" cy="6300406"/>
          </a:xfrm>
        </p:spPr>
      </p:pic>
    </p:spTree>
    <p:extLst>
      <p:ext uri="{BB962C8B-B14F-4D97-AF65-F5344CB8AC3E}">
        <p14:creationId xmlns:p14="http://schemas.microsoft.com/office/powerpoint/2010/main" val="1210238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002" y="244158"/>
            <a:ext cx="8124382" cy="133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Review of Reactants &amp; Products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</a:t>
            </a:r>
            <a:r>
              <a:rPr lang="en-US" sz="2800" b="1" dirty="0" smtClean="0"/>
              <a:t>reactant </a:t>
            </a:r>
            <a:r>
              <a:rPr lang="en-US" sz="2800" dirty="0" smtClean="0"/>
              <a:t>is a substance that undergoes change in a reaction (found on the right side of the chemical equation).</a:t>
            </a:r>
          </a:p>
          <a:p>
            <a:r>
              <a:rPr lang="en-US" sz="2800" dirty="0" smtClean="0"/>
              <a:t>A </a:t>
            </a:r>
            <a:r>
              <a:rPr lang="en-US" sz="2800" b="1" dirty="0" smtClean="0"/>
              <a:t>product</a:t>
            </a:r>
            <a:r>
              <a:rPr lang="en-US" sz="2800" dirty="0" smtClean="0"/>
              <a:t> is a substance that is formed as a result of a chemical reaction (found on the left side of the chemical equation).</a:t>
            </a:r>
            <a:endParaRPr lang="en-US" sz="2800" dirty="0"/>
          </a:p>
        </p:txBody>
      </p:sp>
      <p:pic>
        <p:nvPicPr>
          <p:cNvPr id="4" name="Picture 3" descr="reactants vs. products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569"/>
          <a:stretch/>
        </p:blipFill>
        <p:spPr>
          <a:xfrm>
            <a:off x="900112" y="5274759"/>
            <a:ext cx="7330843" cy="937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70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Know the generalized chemical equation for cellular respiration.</a:t>
            </a:r>
          </a:p>
          <a:p>
            <a:r>
              <a:rPr lang="en-US" sz="2800" dirty="0" smtClean="0"/>
              <a:t>Define each of the four stages of cellular respiration.</a:t>
            </a:r>
          </a:p>
          <a:p>
            <a:r>
              <a:rPr lang="en-US" sz="2800" dirty="0" smtClean="0"/>
              <a:t>Identify the general stages of cellular respiration based on a given chemical equation.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69592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(insert drawing of cellular respiration overview)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414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Stages of Cellular Respiration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Glycolysis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Pyruvate Oxidation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Krebs Cycle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Oxidative Phosphorylation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75447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Glycolsis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533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147</TotalTime>
  <Words>121</Words>
  <Application>Microsoft Macintosh PowerPoint</Application>
  <PresentationFormat>On-screen Show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Capital</vt:lpstr>
      <vt:lpstr>Cellular Respiration</vt:lpstr>
      <vt:lpstr>PowerPoint Presentation</vt:lpstr>
      <vt:lpstr>Review of Reactants &amp; Products </vt:lpstr>
      <vt:lpstr>Goals for Today</vt:lpstr>
      <vt:lpstr>PowerPoint Presentation</vt:lpstr>
      <vt:lpstr>Stages of Cellular Respiration</vt:lpstr>
      <vt:lpstr>Glycolsis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Cellular Respiration</dc:title>
  <dc:creator>Jessica Fromholz</dc:creator>
  <cp:lastModifiedBy>Jessica Fromholz</cp:lastModifiedBy>
  <cp:revision>4</cp:revision>
  <dcterms:created xsi:type="dcterms:W3CDTF">2016-07-12T16:26:49Z</dcterms:created>
  <dcterms:modified xsi:type="dcterms:W3CDTF">2016-07-12T18:54:06Z</dcterms:modified>
</cp:coreProperties>
</file>