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5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094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upY8uG3NFfY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3650" y="2517739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 Learning Response System:</a:t>
            </a:r>
            <a:r>
              <a:rPr lang="en"/>
              <a:t/>
            </a:r>
            <a:br>
              <a:rPr lang="en"/>
            </a:br>
            <a:r>
              <a:rPr lang="en"/>
              <a:t>Socrative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Socrative Apps and Platforms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Apps for devices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Teacher App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Student </a:t>
            </a:r>
            <a:r>
              <a:rPr lang="en" sz="1800" dirty="0" smtClean="0">
                <a:solidFill>
                  <a:srgbClr val="3F3F3F"/>
                </a:solidFill>
              </a:rPr>
              <a:t>App</a:t>
            </a:r>
            <a:r>
              <a:rPr lang="en-US" sz="1800" dirty="0" smtClean="0">
                <a:solidFill>
                  <a:srgbClr val="3F3F3F"/>
                </a:solidFill>
              </a:rPr>
              <a:t>f</a:t>
            </a:r>
            <a:endParaRPr lang="en" sz="1800" dirty="0">
              <a:solidFill>
                <a:srgbClr val="3F3F3F"/>
              </a:solidFill>
            </a:endParaRP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Website for laptops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“Login” is a Room Name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Open your Socrative Student app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Type in </a:t>
            </a:r>
            <a:r>
              <a:rPr lang="en" b="1" dirty="0">
                <a:solidFill>
                  <a:schemeClr val="accent2"/>
                </a:solidFill>
              </a:rPr>
              <a:t>WOOD4784</a:t>
            </a:r>
            <a:r>
              <a:rPr lang="en" dirty="0">
                <a:solidFill>
                  <a:srgbClr val="3F3F3F"/>
                </a:solidFill>
              </a:rPr>
              <a:t> for Room Name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Answer this question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No actual student “login”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 this Question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True or False:</a:t>
            </a:r>
          </a:p>
          <a:p>
            <a:pPr marL="2857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Socrative can be used on any device.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3399925"/>
            <a:ext cx="8520600" cy="64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What was the purpose of asking that question at this time?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Socrative: App or Browser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iPads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Computers (via any browser)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iPhones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Chromebooks (via Chrome browser)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Android devices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iOS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Windows 10 Apps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t="12633"/>
          <a:stretch/>
        </p:blipFill>
        <p:spPr>
          <a:xfrm>
            <a:off x="-1233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252875" y="3965900"/>
            <a:ext cx="2803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Teacher’s Side</a:t>
            </a:r>
          </a:p>
        </p:txBody>
      </p:sp>
      <p:sp>
        <p:nvSpPr>
          <p:cNvPr id="146" name="Shape 146"/>
          <p:cNvSpPr/>
          <p:nvPr/>
        </p:nvSpPr>
        <p:spPr>
          <a:xfrm>
            <a:off x="6949900" y="336175"/>
            <a:ext cx="1333500" cy="594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23275" y="1098175"/>
            <a:ext cx="3888300" cy="10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Based off of the website</a:t>
            </a:r>
          </a:p>
          <a:p>
            <a:pPr marL="457200" lvl="0" indent="-228600" rtl="0"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Other devices</a:t>
            </a:r>
          </a:p>
          <a:p>
            <a:pPr marL="914400" lvl="1" indent="-228600" rtl="0">
              <a:spcBef>
                <a:spcPts val="0"/>
              </a:spcBef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Student or teacher app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12556"/>
          <a:stretch/>
        </p:blipFill>
        <p:spPr>
          <a:xfrm>
            <a:off x="99200" y="0"/>
            <a:ext cx="9044800" cy="51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252875" y="4346900"/>
            <a:ext cx="2803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Teacher Login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126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5939125" y="4423100"/>
            <a:ext cx="31173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Teacher’s Profile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 idx="4294967295"/>
          </p:nvPr>
        </p:nvSpPr>
        <p:spPr>
          <a:xfrm>
            <a:off x="4930600" y="44231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Teacher’s Demographics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Questions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“On the fly questions”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Assess your students quickly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Checking for understanding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Types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Multiple Choice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True/False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Short-answer</a:t>
            </a:r>
            <a:r>
              <a:rPr lang="en" dirty="0">
                <a:solidFill>
                  <a:srgbClr val="3F3F3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2095500" y="2913525"/>
            <a:ext cx="4717800" cy="2106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656100" y="3157750"/>
            <a:ext cx="2487900" cy="12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</a:rPr>
              <a:t>Launch Quick Questions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46525" y="2584075"/>
            <a:ext cx="3282300" cy="8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Students are anonymous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Welcome!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>
                <a:solidFill>
                  <a:srgbClr val="3F3F3F"/>
                </a:solidFill>
              </a:rPr>
              <a:t>Elizabeth Wood, Ball State Student</a:t>
            </a:r>
          </a:p>
          <a:p>
            <a:pPr marL="742950" lvl="1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>
                <a:solidFill>
                  <a:srgbClr val="3F3F3F"/>
                </a:solidFill>
              </a:rPr>
              <a:t>Elementary and Special Education</a:t>
            </a:r>
          </a:p>
          <a:p>
            <a:pPr marL="3429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>
                <a:solidFill>
                  <a:srgbClr val="3F3F3F"/>
                </a:solidFill>
              </a:rPr>
              <a:t>Matthew Stuve, Ph.D.</a:t>
            </a:r>
          </a:p>
          <a:p>
            <a:pPr marL="742950" lvl="1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>
                <a:solidFill>
                  <a:srgbClr val="3F3F3F"/>
                </a:solidFill>
              </a:rPr>
              <a:t>Director and Associate Professor of </a:t>
            </a:r>
            <a:br>
              <a:rPr lang="en" sz="1800">
                <a:solidFill>
                  <a:srgbClr val="3F3F3F"/>
                </a:solidFill>
              </a:rPr>
            </a:br>
            <a:r>
              <a:rPr lang="en" sz="1800">
                <a:solidFill>
                  <a:srgbClr val="3F3F3F"/>
                </a:solidFill>
              </a:rPr>
              <a:t>Educational Psychology</a:t>
            </a:r>
          </a:p>
          <a:p>
            <a:pPr marL="3429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>
                <a:solidFill>
                  <a:srgbClr val="3F3F3F"/>
                </a:solidFill>
              </a:rPr>
              <a:t>Natalie Schelling, Graduate Assistant</a:t>
            </a:r>
          </a:p>
          <a:p>
            <a:pPr marL="742950" lvl="1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>
                <a:solidFill>
                  <a:srgbClr val="3F3F3F"/>
                </a:solidFill>
              </a:rPr>
              <a:t>Ph.D. Educational Psychology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2040" t="14064" r="-2039" b="74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222375" y="3868275"/>
            <a:ext cx="4829700" cy="10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</a:rPr>
              <a:t>Quick Question: Multiple Choice</a:t>
            </a:r>
          </a:p>
        </p:txBody>
      </p:sp>
      <p:sp>
        <p:nvSpPr>
          <p:cNvPr id="186" name="Shape 186"/>
          <p:cNvSpPr/>
          <p:nvPr/>
        </p:nvSpPr>
        <p:spPr>
          <a:xfrm>
            <a:off x="6914050" y="1053375"/>
            <a:ext cx="1401000" cy="873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7570900" y="363575"/>
            <a:ext cx="823500" cy="534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885625" y="4175325"/>
            <a:ext cx="3202500" cy="6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</a:rPr>
              <a:t>Class Count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99925" y="2340091"/>
            <a:ext cx="2691000" cy="10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3F3F3F"/>
              </a:buClr>
              <a:buSzPct val="100000"/>
              <a:buFont typeface="Open Sans"/>
              <a:buChar char="●"/>
            </a:pPr>
            <a:r>
              <a:rPr lang="en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Number of students logged in</a:t>
            </a:r>
          </a:p>
          <a:p>
            <a:pPr marL="457200" lvl="0" indent="-342900" rtl="0">
              <a:spcBef>
                <a:spcPts val="0"/>
              </a:spcBef>
              <a:buClr>
                <a:srgbClr val="3F3F3F"/>
              </a:buClr>
              <a:buSzPct val="100000"/>
              <a:buFont typeface="Open Sans"/>
              <a:buChar char="●"/>
            </a:pPr>
            <a:r>
              <a:rPr lang="en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Up to 50 students</a:t>
            </a:r>
          </a:p>
          <a:p>
            <a:pPr marL="457200" lvl="0" indent="-342900">
              <a:spcBef>
                <a:spcPts val="0"/>
              </a:spcBef>
              <a:buClr>
                <a:srgbClr val="3F3F3F"/>
              </a:buClr>
              <a:buSzPct val="100000"/>
              <a:buFont typeface="Open Sans"/>
              <a:buChar char="●"/>
            </a:pPr>
            <a:r>
              <a:rPr lang="en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Socrative Pro- up to 150 students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Quizzes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Create and edit your quizzes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Attach standards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Sort your quizzes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Date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Standard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Name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Share quizzes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Pro Socrative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Import quizzes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Unique number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Launch quizzes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344700" y="506500"/>
            <a:ext cx="896400" cy="448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364950" y="4022925"/>
            <a:ext cx="2723100" cy="6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</a:rPr>
              <a:t>Quizzes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126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6364950" y="4022925"/>
            <a:ext cx="2723100" cy="6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</a:rPr>
              <a:t>Quizzes</a:t>
            </a:r>
          </a:p>
        </p:txBody>
      </p:sp>
      <p:sp>
        <p:nvSpPr>
          <p:cNvPr id="214" name="Shape 214"/>
          <p:cNvSpPr/>
          <p:nvPr/>
        </p:nvSpPr>
        <p:spPr>
          <a:xfrm>
            <a:off x="2622175" y="977175"/>
            <a:ext cx="2005800" cy="1893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t="14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 idx="4294967295"/>
          </p:nvPr>
        </p:nvSpPr>
        <p:spPr>
          <a:xfrm>
            <a:off x="4930600" y="41183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Create Quiz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t="145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>
          <a:xfrm>
            <a:off x="4930600" y="40421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Making the Quiz</a:t>
            </a:r>
          </a:p>
        </p:txBody>
      </p:sp>
      <p:sp>
        <p:nvSpPr>
          <p:cNvPr id="227" name="Shape 227"/>
          <p:cNvSpPr/>
          <p:nvPr/>
        </p:nvSpPr>
        <p:spPr>
          <a:xfrm>
            <a:off x="616325" y="4269450"/>
            <a:ext cx="1378200" cy="48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142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title" idx="4294967295"/>
          </p:nvPr>
        </p:nvSpPr>
        <p:spPr>
          <a:xfrm>
            <a:off x="4930600" y="43469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Save and Exit</a:t>
            </a:r>
          </a:p>
        </p:txBody>
      </p:sp>
      <p:sp>
        <p:nvSpPr>
          <p:cNvPr id="234" name="Shape 234"/>
          <p:cNvSpPr/>
          <p:nvPr/>
        </p:nvSpPr>
        <p:spPr>
          <a:xfrm>
            <a:off x="6891625" y="672350"/>
            <a:ext cx="1692000" cy="70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t="119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1886975" y="1070750"/>
            <a:ext cx="1547700" cy="1547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title" idx="4294967295"/>
          </p:nvPr>
        </p:nvSpPr>
        <p:spPr>
          <a:xfrm>
            <a:off x="4930600" y="41945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Launch Quiz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t="1458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584950" y="2234450"/>
            <a:ext cx="7608900" cy="627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title" idx="4294967295"/>
          </p:nvPr>
        </p:nvSpPr>
        <p:spPr>
          <a:xfrm>
            <a:off x="4930600" y="39659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Select a Quiz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Learning response systems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Socrative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Activities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t="15031"/>
          <a:stretch/>
        </p:blipFill>
        <p:spPr>
          <a:xfrm>
            <a:off x="0" y="0"/>
            <a:ext cx="9211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2853025" y="3965900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Student Paced - Immediate Feedback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t="143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title" idx="4294967295"/>
          </p:nvPr>
        </p:nvSpPr>
        <p:spPr>
          <a:xfrm>
            <a:off x="2788500" y="4163125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Student Paced - Student Navigation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1457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title" idx="4294967295"/>
          </p:nvPr>
        </p:nvSpPr>
        <p:spPr>
          <a:xfrm>
            <a:off x="2776825" y="4042100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Student Paced - Teacher Paced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t="126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4673000" y="1080025"/>
            <a:ext cx="1732500" cy="1710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title" idx="4294967295"/>
          </p:nvPr>
        </p:nvSpPr>
        <p:spPr>
          <a:xfrm>
            <a:off x="2776825" y="4042100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Import Quiz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t="144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title" idx="4294967295"/>
          </p:nvPr>
        </p:nvSpPr>
        <p:spPr>
          <a:xfrm>
            <a:off x="2776825" y="4042100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Import Quiz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t="142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6932275" y="1039850"/>
            <a:ext cx="1485600" cy="81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t="144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>
            <a:spLocks noGrp="1"/>
          </p:cNvSpPr>
          <p:nvPr>
            <p:ph type="title" idx="4294967295"/>
          </p:nvPr>
        </p:nvSpPr>
        <p:spPr>
          <a:xfrm>
            <a:off x="2776825" y="4194500"/>
            <a:ext cx="6355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Import Quiz</a:t>
            </a:r>
          </a:p>
        </p:txBody>
      </p:sp>
      <p:sp>
        <p:nvSpPr>
          <p:cNvPr id="292" name="Shape 292"/>
          <p:cNvSpPr/>
          <p:nvPr/>
        </p:nvSpPr>
        <p:spPr>
          <a:xfrm>
            <a:off x="804975" y="1801775"/>
            <a:ext cx="2670300" cy="852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title" idx="4294967295"/>
          </p:nvPr>
        </p:nvSpPr>
        <p:spPr>
          <a:xfrm>
            <a:off x="6911175" y="42266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Rooms</a:t>
            </a:r>
          </a:p>
        </p:txBody>
      </p:sp>
      <p:sp>
        <p:nvSpPr>
          <p:cNvPr id="299" name="Shape 299"/>
          <p:cNvSpPr/>
          <p:nvPr/>
        </p:nvSpPr>
        <p:spPr>
          <a:xfrm>
            <a:off x="2106700" y="582700"/>
            <a:ext cx="705900" cy="336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203225" y="3174450"/>
            <a:ext cx="3740100" cy="9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/>
              <a:buChar char="•"/>
            </a:pP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You can only have one room and rosters are not allowed unless you have Socrative Pro.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111550" y="3236386"/>
            <a:ext cx="2615400" cy="9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/>
              <a:buChar char="•"/>
            </a:pP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You can edit your room name.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 idx="4294967295"/>
          </p:nvPr>
        </p:nvSpPr>
        <p:spPr>
          <a:xfrm>
            <a:off x="6911175" y="4379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Rooms</a:t>
            </a:r>
          </a:p>
        </p:txBody>
      </p:sp>
      <p:sp>
        <p:nvSpPr>
          <p:cNvPr id="308" name="Shape 308"/>
          <p:cNvSpPr/>
          <p:nvPr/>
        </p:nvSpPr>
        <p:spPr>
          <a:xfrm>
            <a:off x="735100" y="49300"/>
            <a:ext cx="564900" cy="510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Reports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Displays a list of all of your assessment items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Name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Date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Time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Standard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Objectives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The teacher will define learning response system.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The teacher will utilize Socrative as a teacher.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The teacher will utilize Socrative as a student.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t="1241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2868700" y="582700"/>
            <a:ext cx="705900" cy="336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title" idx="4294967295"/>
          </p:nvPr>
        </p:nvSpPr>
        <p:spPr>
          <a:xfrm>
            <a:off x="6911175" y="42266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Reports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t="145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>
            <a:spLocks noGrp="1"/>
          </p:cNvSpPr>
          <p:nvPr>
            <p:ph type="title" idx="4294967295"/>
          </p:nvPr>
        </p:nvSpPr>
        <p:spPr>
          <a:xfrm>
            <a:off x="6911175" y="44552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Reports</a:t>
            </a:r>
          </a:p>
        </p:txBody>
      </p:sp>
      <p:sp>
        <p:nvSpPr>
          <p:cNvPr id="328" name="Shape 328"/>
          <p:cNvSpPr/>
          <p:nvPr/>
        </p:nvSpPr>
        <p:spPr>
          <a:xfrm>
            <a:off x="7631025" y="4090150"/>
            <a:ext cx="705900" cy="336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t="145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4146175" y="2577350"/>
            <a:ext cx="851700" cy="773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title" idx="4294967295"/>
          </p:nvPr>
        </p:nvSpPr>
        <p:spPr>
          <a:xfrm>
            <a:off x="6911175" y="42266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View Chart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1901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Instant feedback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Visualize students’ understanding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Green - answered correctly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Red - answered incorrectly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Detailed instruction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Percentage of each question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Download or email reports -&gt; Transfer to grade book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Question type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Individual student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Class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Group students based on who needs more help or who needs more advanced content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t="143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48" name="Shape 348"/>
          <p:cNvSpPr/>
          <p:nvPr/>
        </p:nvSpPr>
        <p:spPr>
          <a:xfrm>
            <a:off x="7070900" y="1042125"/>
            <a:ext cx="1524000" cy="70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t="1416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>
            <a:off x="2969550" y="2622175"/>
            <a:ext cx="975000" cy="773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Get Reports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t="145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Export</a:t>
            </a:r>
          </a:p>
        </p:txBody>
      </p:sp>
      <p:sp>
        <p:nvSpPr>
          <p:cNvPr id="362" name="Shape 362"/>
          <p:cNvSpPr/>
          <p:nvPr/>
        </p:nvSpPr>
        <p:spPr>
          <a:xfrm>
            <a:off x="4126000" y="3998075"/>
            <a:ext cx="939000" cy="887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t="24038" r="14893" b="33159"/>
          <a:stretch/>
        </p:blipFill>
        <p:spPr>
          <a:xfrm>
            <a:off x="0" y="0"/>
            <a:ext cx="9144000" cy="461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title" idx="4294967295"/>
          </p:nvPr>
        </p:nvSpPr>
        <p:spPr>
          <a:xfrm>
            <a:off x="6998400" y="4436100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Excel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 - Quizzes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Create a quiz in pairs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Test our quiz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Look at the results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Share our experiences and thoughts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Space Race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Fast and fun way to assess students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Engages your students in healthy competition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Access results after the race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Response System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322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dirty="0">
                <a:solidFill>
                  <a:srgbClr val="3F3F3F"/>
                </a:solidFill>
              </a:rPr>
              <a:t>Any tool or system that promotes direct student responses during classroom instruction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 dirty="0">
                <a:solidFill>
                  <a:srgbClr val="3F3F3F"/>
                </a:solidFill>
              </a:rPr>
              <a:t>Quick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 dirty="0">
                <a:solidFill>
                  <a:srgbClr val="3F3F3F"/>
                </a:solidFill>
              </a:rPr>
              <a:t>Responsive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 dirty="0">
                <a:solidFill>
                  <a:srgbClr val="3F3F3F"/>
                </a:solidFill>
              </a:rPr>
              <a:t>Engages the learner on the fly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Open Sans"/>
              <a:buChar char="▪"/>
            </a:pPr>
            <a:r>
              <a:rPr lang="en" sz="1800" dirty="0">
                <a:solidFill>
                  <a:srgbClr val="3F3F3F"/>
                </a:solidFill>
              </a:rPr>
              <a:t>Allows teachers to see data and make decisions about instruction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t="119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3735925" y="1025925"/>
            <a:ext cx="1631700" cy="1674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930600" y="4194500"/>
            <a:ext cx="412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Launch Space Race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t="119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5020225" y="4379075"/>
            <a:ext cx="4036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Creating Space Race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t="143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Space Race</a:t>
            </a:r>
          </a:p>
        </p:txBody>
      </p:sp>
      <p:sp>
        <p:nvSpPr>
          <p:cNvPr id="402" name="Shape 402"/>
          <p:cNvSpPr/>
          <p:nvPr/>
        </p:nvSpPr>
        <p:spPr>
          <a:xfrm>
            <a:off x="7168125" y="930100"/>
            <a:ext cx="16317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5536150" y="2349675"/>
            <a:ext cx="25881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2"/>
                </a:solidFill>
              </a:rPr>
              <a:t>Let’s test this!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t="14398" b="3701"/>
          <a:stretch/>
        </p:blipFill>
        <p:spPr>
          <a:xfrm>
            <a:off x="0" y="0"/>
            <a:ext cx="9144000" cy="49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View Chart</a:t>
            </a:r>
          </a:p>
        </p:txBody>
      </p:sp>
      <p:sp>
        <p:nvSpPr>
          <p:cNvPr id="410" name="Shape 410"/>
          <p:cNvSpPr/>
          <p:nvPr/>
        </p:nvSpPr>
        <p:spPr>
          <a:xfrm>
            <a:off x="3904450" y="2498925"/>
            <a:ext cx="13512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145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/>
          <p:nvPr/>
        </p:nvSpPr>
        <p:spPr>
          <a:xfrm>
            <a:off x="7179350" y="930100"/>
            <a:ext cx="13371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t="1154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Get Reports</a:t>
            </a:r>
          </a:p>
        </p:txBody>
      </p:sp>
      <p:sp>
        <p:nvSpPr>
          <p:cNvPr id="424" name="Shape 424"/>
          <p:cNvSpPr/>
          <p:nvPr/>
        </p:nvSpPr>
        <p:spPr>
          <a:xfrm>
            <a:off x="2862850" y="2622200"/>
            <a:ext cx="11355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 t="143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Export</a:t>
            </a:r>
          </a:p>
        </p:txBody>
      </p:sp>
      <p:sp>
        <p:nvSpPr>
          <p:cNvPr id="431" name="Shape 431"/>
          <p:cNvSpPr/>
          <p:nvPr/>
        </p:nvSpPr>
        <p:spPr>
          <a:xfrm>
            <a:off x="4047575" y="4134975"/>
            <a:ext cx="1042200" cy="754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 t="18113" r="14346" b="45285"/>
          <a:stretch/>
        </p:blipFill>
        <p:spPr>
          <a:xfrm>
            <a:off x="0" y="0"/>
            <a:ext cx="9144000" cy="45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>
            <a:spLocks noGrp="1"/>
          </p:cNvSpPr>
          <p:nvPr>
            <p:ph type="title" idx="4294967295"/>
          </p:nvPr>
        </p:nvSpPr>
        <p:spPr>
          <a:xfrm>
            <a:off x="6998400" y="4436100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Excel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Exit Tickets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5594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 pre-existing input type in Socrative, with the same three questions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Tells us who understand the material today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What the student learned today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 Teacher’s question</a:t>
            </a:r>
          </a:p>
          <a:p>
            <a: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Can state verbally or write it somewhere that all students can see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B</a:t>
            </a:r>
            <a:r>
              <a:rPr lang="en" sz="1800" dirty="0">
                <a:solidFill>
                  <a:srgbClr val="3F3F3F"/>
                </a:solidFill>
              </a:rPr>
              <a:t>uild you</a:t>
            </a:r>
            <a:r>
              <a:rPr lang="en" dirty="0">
                <a:solidFill>
                  <a:srgbClr val="3F3F3F"/>
                </a:solidFill>
              </a:rPr>
              <a:t>r</a:t>
            </a:r>
            <a:r>
              <a:rPr lang="en" sz="1800" dirty="0">
                <a:solidFill>
                  <a:srgbClr val="3F3F3F"/>
                </a:solidFill>
              </a:rPr>
              <a:t> own as a quiz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t="119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5629725" y="992325"/>
            <a:ext cx="1631700" cy="1674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title" idx="4294967295"/>
          </p:nvPr>
        </p:nvSpPr>
        <p:spPr>
          <a:xfrm>
            <a:off x="6062375" y="3607325"/>
            <a:ext cx="29937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Launch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/>
              <a:t>Exit Ticket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Purposes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Quizzes (including scoring)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Surveys (quizzes with names disabled)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Checks for understanding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Quick writes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Engages them in the flow of the lesson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Formative assessment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t="30143" b="34580"/>
          <a:stretch/>
        </p:blipFill>
        <p:spPr>
          <a:xfrm>
            <a:off x="0" y="2042675"/>
            <a:ext cx="9144000" cy="181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4">
            <a:alphaModFix/>
          </a:blip>
          <a:srcRect t="29677" b="30610"/>
          <a:stretch/>
        </p:blipFill>
        <p:spPr>
          <a:xfrm>
            <a:off x="0" y="0"/>
            <a:ext cx="9144000" cy="204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5">
            <a:alphaModFix/>
          </a:blip>
          <a:srcRect t="29678" b="33177"/>
          <a:stretch/>
        </p:blipFill>
        <p:spPr>
          <a:xfrm>
            <a:off x="0" y="3233000"/>
            <a:ext cx="9144000" cy="19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t="1435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464" name="Shape 464"/>
          <p:cNvSpPr/>
          <p:nvPr/>
        </p:nvSpPr>
        <p:spPr>
          <a:xfrm>
            <a:off x="3048000" y="1983450"/>
            <a:ext cx="694800" cy="369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 t="14361"/>
          <a:stretch/>
        </p:blipFill>
        <p:spPr>
          <a:xfrm>
            <a:off x="77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>
            <a:spLocks noGrp="1"/>
          </p:cNvSpPr>
          <p:nvPr>
            <p:ph type="title" idx="4294967295"/>
          </p:nvPr>
        </p:nvSpPr>
        <p:spPr>
          <a:xfrm>
            <a:off x="4852150" y="4531475"/>
            <a:ext cx="4204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Answers to Question 2</a:t>
            </a:r>
          </a:p>
        </p:txBody>
      </p:sp>
      <p:sp>
        <p:nvSpPr>
          <p:cNvPr id="471" name="Shape 471"/>
          <p:cNvSpPr/>
          <p:nvPr/>
        </p:nvSpPr>
        <p:spPr>
          <a:xfrm>
            <a:off x="7179350" y="625300"/>
            <a:ext cx="13371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t="1492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>
            <a:spLocks noGrp="1"/>
          </p:cNvSpPr>
          <p:nvPr>
            <p:ph type="title" idx="4294967295"/>
          </p:nvPr>
        </p:nvSpPr>
        <p:spPr>
          <a:xfrm>
            <a:off x="6998400" y="4436100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Get Reports</a:t>
            </a:r>
          </a:p>
        </p:txBody>
      </p:sp>
      <p:sp>
        <p:nvSpPr>
          <p:cNvPr id="478" name="Shape 478"/>
          <p:cNvSpPr/>
          <p:nvPr/>
        </p:nvSpPr>
        <p:spPr>
          <a:xfrm>
            <a:off x="2753025" y="2577375"/>
            <a:ext cx="13371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 t="14221"/>
          <a:stretch/>
        </p:blipFill>
        <p:spPr>
          <a:xfrm>
            <a:off x="205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>
            <a:spLocks noGrp="1"/>
          </p:cNvSpPr>
          <p:nvPr>
            <p:ph type="title" idx="4294967295"/>
          </p:nvPr>
        </p:nvSpPr>
        <p:spPr>
          <a:xfrm>
            <a:off x="6911175" y="3998075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Export</a:t>
            </a:r>
          </a:p>
        </p:txBody>
      </p:sp>
      <p:sp>
        <p:nvSpPr>
          <p:cNvPr id="485" name="Shape 485"/>
          <p:cNvSpPr/>
          <p:nvPr/>
        </p:nvSpPr>
        <p:spPr>
          <a:xfrm>
            <a:off x="4067725" y="4074275"/>
            <a:ext cx="1062300" cy="79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l="1090" t="23745" r="18710"/>
          <a:stretch/>
        </p:blipFill>
        <p:spPr>
          <a:xfrm>
            <a:off x="0" y="0"/>
            <a:ext cx="9144000" cy="461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6998400" y="4436100"/>
            <a:ext cx="214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Excel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3535500" y="2218050"/>
            <a:ext cx="20730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Benefits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Increases motivation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Builds conceptual structure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Increases participation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Assesses prior knowledge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General Notes About LRSs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Be aware of anonymity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3F3F3F"/>
                </a:solidFill>
              </a:rPr>
              <a:t> Make sure you don’t use identifying information in an online service 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Use Socrative for simple quizzes and inputs that you might put into Sycamore later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Char char="•"/>
            </a:pPr>
            <a:r>
              <a:rPr lang="en" dirty="0">
                <a:solidFill>
                  <a:srgbClr val="3F3F3F"/>
                </a:solidFill>
              </a:rPr>
              <a:t>Avoid using Socrative for more formal, summative tests that need the full power and alignments of your Learning Management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 descr="Socrative is your app for fun and effective classroom engagement. Get instant insight into student learning with easy-to-create quizzes, polls, exit tickets and more!" title="Meet Socrative &amp; Socrative PRO">
            <a:hlinkClick r:id="rId3"/>
          </p:cNvPr>
          <p:cNvSpPr/>
          <p:nvPr/>
        </p:nvSpPr>
        <p:spPr>
          <a:xfrm>
            <a:off x="1143004" y="0"/>
            <a:ext cx="6857991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Shape 114"/>
          <p:cNvSpPr txBox="1"/>
          <p:nvPr/>
        </p:nvSpPr>
        <p:spPr>
          <a:xfrm>
            <a:off x="2535450" y="4330800"/>
            <a:ext cx="44121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chemeClr val="accent1"/>
                </a:solidFill>
              </a:rPr>
              <a:t>Socrative.com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Macintosh PowerPoint</Application>
  <PresentationFormat>On-screen Show (16:9)</PresentationFormat>
  <Paragraphs>172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PT Sans Narrow</vt:lpstr>
      <vt:lpstr>Open Sans</vt:lpstr>
      <vt:lpstr>tropic</vt:lpstr>
      <vt:lpstr>A Learning Response System: Socrative</vt:lpstr>
      <vt:lpstr>Welcome!</vt:lpstr>
      <vt:lpstr>Agenda</vt:lpstr>
      <vt:lpstr>Learning Objectives</vt:lpstr>
      <vt:lpstr>Learning Response System</vt:lpstr>
      <vt:lpstr>Purposes</vt:lpstr>
      <vt:lpstr>Benefits</vt:lpstr>
      <vt:lpstr>Some General Notes About LRSs</vt:lpstr>
      <vt:lpstr>PowerPoint Presentation</vt:lpstr>
      <vt:lpstr>Socrative Apps and Platforms</vt:lpstr>
      <vt:lpstr>Student “Login” is a Room Name</vt:lpstr>
      <vt:lpstr>Answer this Question</vt:lpstr>
      <vt:lpstr>Using Socrative: App or Browser</vt:lpstr>
      <vt:lpstr>Teacher’s Side</vt:lpstr>
      <vt:lpstr>Teacher Login</vt:lpstr>
      <vt:lpstr>Teacher’s Profile</vt:lpstr>
      <vt:lpstr>Teacher’s Demographics</vt:lpstr>
      <vt:lpstr>Quick Questions</vt:lpstr>
      <vt:lpstr>PowerPoint Presentation</vt:lpstr>
      <vt:lpstr>PowerPoint Presentation</vt:lpstr>
      <vt:lpstr>PowerPoint Presentation</vt:lpstr>
      <vt:lpstr>Quizzes</vt:lpstr>
      <vt:lpstr>PowerPoint Presentation</vt:lpstr>
      <vt:lpstr>PowerPoint Presentation</vt:lpstr>
      <vt:lpstr>Create Quiz</vt:lpstr>
      <vt:lpstr>Making the Quiz</vt:lpstr>
      <vt:lpstr>Save and Exit</vt:lpstr>
      <vt:lpstr>Launch Quiz</vt:lpstr>
      <vt:lpstr>Select a Quiz</vt:lpstr>
      <vt:lpstr>Student Paced - Immediate Feedback</vt:lpstr>
      <vt:lpstr>Student Paced - Student Navigation</vt:lpstr>
      <vt:lpstr>Student Paced - Teacher Paced</vt:lpstr>
      <vt:lpstr>Import Quiz</vt:lpstr>
      <vt:lpstr>Import Quiz</vt:lpstr>
      <vt:lpstr>PowerPoint Presentation</vt:lpstr>
      <vt:lpstr>Import Quiz</vt:lpstr>
      <vt:lpstr>Rooms</vt:lpstr>
      <vt:lpstr>Rooms</vt:lpstr>
      <vt:lpstr>Reports</vt:lpstr>
      <vt:lpstr>Reports</vt:lpstr>
      <vt:lpstr>Reports</vt:lpstr>
      <vt:lpstr>View Chart</vt:lpstr>
      <vt:lpstr>Results</vt:lpstr>
      <vt:lpstr>Results</vt:lpstr>
      <vt:lpstr>Get Reports</vt:lpstr>
      <vt:lpstr>Export</vt:lpstr>
      <vt:lpstr>Excel</vt:lpstr>
      <vt:lpstr>Activity - Quizzes</vt:lpstr>
      <vt:lpstr>Space Race</vt:lpstr>
      <vt:lpstr>PowerPoint Presentation</vt:lpstr>
      <vt:lpstr>Creating Space Race</vt:lpstr>
      <vt:lpstr>Space Race</vt:lpstr>
      <vt:lpstr>View Chart</vt:lpstr>
      <vt:lpstr>Results</vt:lpstr>
      <vt:lpstr>Get Reports</vt:lpstr>
      <vt:lpstr>Export</vt:lpstr>
      <vt:lpstr>Excel</vt:lpstr>
      <vt:lpstr>Exit Tickets</vt:lpstr>
      <vt:lpstr>Launch  Exit Ticket</vt:lpstr>
      <vt:lpstr>PowerPoint Presentation</vt:lpstr>
      <vt:lpstr>Results</vt:lpstr>
      <vt:lpstr>Answers to Question 2</vt:lpstr>
      <vt:lpstr>Get Reports</vt:lpstr>
      <vt:lpstr>Export</vt:lpstr>
      <vt:lpstr>Excel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Learning Response System: Socrative</dc:title>
  <cp:lastModifiedBy>Elizabeth Wood</cp:lastModifiedBy>
  <cp:revision>1</cp:revision>
  <dcterms:modified xsi:type="dcterms:W3CDTF">2016-11-03T15:59:48Z</dcterms:modified>
</cp:coreProperties>
</file>