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90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6D01425-68D9-4BC0-8103-AB6F15ED6839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071CCC3-6C57-447D-84D9-C04C667951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Chemistry of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By John Doe and Jane Doe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9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nature of matter explains what protons, neutrons, electrons, atoms</a:t>
            </a:r>
            <a:r>
              <a:rPr lang="en-US" dirty="0" smtClean="0"/>
              <a:t>, and </a:t>
            </a:r>
            <a:r>
              <a:rPr lang="en-US" dirty="0" smtClean="0"/>
              <a:t>molecules are.</a:t>
            </a:r>
          </a:p>
          <a:p>
            <a:r>
              <a:rPr lang="en-US" dirty="0" smtClean="0"/>
              <a:t>An atom is matter that is not able to be cut</a:t>
            </a:r>
          </a:p>
          <a:p>
            <a:endParaRPr lang="en-US" dirty="0"/>
          </a:p>
        </p:txBody>
      </p:sp>
      <p:pic>
        <p:nvPicPr>
          <p:cNvPr id="1026" name="Picture 2" descr="https://upload.wikimedia.org/wikipedia/commons/thumb/e/e2/Stylised_Lithium_Atom.png/200px-Stylised_Lithium_At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343400"/>
            <a:ext cx="1503948" cy="1714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8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Properties of water explains what water molecules, solutions, acids, bases, and pH are.</a:t>
            </a:r>
          </a:p>
          <a:p>
            <a:r>
              <a:rPr lang="en-US" dirty="0" smtClean="0"/>
              <a:t>Water is a molecule made up of two hydrogen atoms and one oxygen atom</a:t>
            </a:r>
            <a:endParaRPr lang="en-US" dirty="0"/>
          </a:p>
        </p:txBody>
      </p:sp>
      <p:pic>
        <p:nvPicPr>
          <p:cNvPr id="2050" name="Picture 2" descr="http://media.web.britannica.com/eb-media/21/94121-034-79C20FD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511" y="4419600"/>
            <a:ext cx="2743200" cy="180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45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Carbon Compounds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Carbon compounds explain the Chemistry of Carbon, and biomolecules</a:t>
            </a:r>
          </a:p>
          <a:p>
            <a:pPr lvl="1"/>
            <a:r>
              <a:rPr lang="en-US" dirty="0" smtClean="0"/>
              <a:t>The biomolecules are four organic compounds: carbohydrates, lipids, nucleic acids, and proteins</a:t>
            </a:r>
            <a:endParaRPr lang="en-US" dirty="0"/>
          </a:p>
        </p:txBody>
      </p:sp>
      <p:pic>
        <p:nvPicPr>
          <p:cNvPr id="3074" name="Picture 2" descr="http://images.iop.org/objects/phw/news/7/9/4/porphyr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343400"/>
            <a:ext cx="2438400" cy="183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45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Chemical Reactions and Enzymes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reactions and enzymes explains what type of chemicals can have a reaction, and enzymes</a:t>
            </a:r>
          </a:p>
          <a:p>
            <a:r>
              <a:rPr lang="en-US" dirty="0" smtClean="0"/>
              <a:t>Chemical reaction is a process that changes one set of chemicals into another set of chemicals</a:t>
            </a:r>
          </a:p>
          <a:p>
            <a:r>
              <a:rPr lang="en-US" dirty="0" smtClean="0"/>
              <a:t>Enzymes are proteins that act as biological catalysts</a:t>
            </a:r>
            <a:endParaRPr lang="en-US" dirty="0"/>
          </a:p>
        </p:txBody>
      </p:sp>
      <p:pic>
        <p:nvPicPr>
          <p:cNvPr id="4098" name="Picture 2" descr="http://s.hswstatic.com/gif/cell-enzym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105400"/>
            <a:ext cx="2743200" cy="124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48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150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The Chemistry of Life</vt:lpstr>
      <vt:lpstr>The Nature of Matter</vt:lpstr>
      <vt:lpstr>Properties of Water</vt:lpstr>
      <vt:lpstr>Carbon Compounds</vt:lpstr>
      <vt:lpstr>Chemical Reactions and Enzymes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Chemistry of Life</dc:title>
  <dc:creator>Staff</dc:creator>
  <cp:lastModifiedBy>T Shep</cp:lastModifiedBy>
  <cp:revision>5</cp:revision>
  <dcterms:created xsi:type="dcterms:W3CDTF">2016-03-30T14:16:21Z</dcterms:created>
  <dcterms:modified xsi:type="dcterms:W3CDTF">2016-04-25T17:20:43Z</dcterms:modified>
</cp:coreProperties>
</file>