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22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5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1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9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2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3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6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94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4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3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87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CA3D8-91F3-7E4C-AEC8-77996BB537A2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63BD5-EE6C-CE42-9F00-E7C08C1F9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2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6-02-19 at 12.15.0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32" y="62464"/>
            <a:ext cx="2997692" cy="1644878"/>
          </a:xfrm>
          <a:prstGeom prst="rect">
            <a:avLst/>
          </a:prstGeom>
        </p:spPr>
      </p:pic>
      <p:pic>
        <p:nvPicPr>
          <p:cNvPr id="5" name="Picture 4" descr="Screen Shot 2016-02-19 at 12.15.0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837714" y="645459"/>
            <a:ext cx="2997692" cy="164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577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Ball State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Ave</dc:creator>
  <cp:lastModifiedBy>Olivia Ave</cp:lastModifiedBy>
  <cp:revision>1</cp:revision>
  <dcterms:created xsi:type="dcterms:W3CDTF">2016-02-19T05:15:33Z</dcterms:created>
  <dcterms:modified xsi:type="dcterms:W3CDTF">2016-02-19T05:18:56Z</dcterms:modified>
</cp:coreProperties>
</file>